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3" r:id="rId3"/>
    <p:sldId id="264" r:id="rId4"/>
    <p:sldId id="265" r:id="rId5"/>
    <p:sldId id="258" r:id="rId6"/>
    <p:sldId id="260" r:id="rId7"/>
    <p:sldId id="267" r:id="rId8"/>
    <p:sldId id="268" r:id="rId9"/>
    <p:sldId id="269" r:id="rId10"/>
    <p:sldId id="266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>
      <p:cViewPr varScale="1">
        <p:scale>
          <a:sx n="83" d="100"/>
          <a:sy n="83" d="100"/>
        </p:scale>
        <p:origin x="-146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E6694D5-2B70-4CB6-8C0F-1628C4B36BB4}" type="datetimeFigureOut">
              <a:rPr lang="en-US" smtClean="0"/>
              <a:t>10-Jun-20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6B61980-8C63-4E12-98F0-98E5018A894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://puriemeraldbay.visit.ind.in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Puri</a:t>
            </a:r>
            <a:r>
              <a:rPr lang="en-US" dirty="0" smtClean="0"/>
              <a:t> Emerald Bay Sector 104 Gurgaon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24600" y="55626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By:- </a:t>
            </a:r>
            <a:r>
              <a:rPr lang="en-US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Puri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Constructions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690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76600" y="304800"/>
            <a:ext cx="5334000" cy="1066800"/>
          </a:xfrm>
        </p:spPr>
        <p:txBody>
          <a:bodyPr/>
          <a:lstStyle/>
          <a:p>
            <a:r>
              <a:rPr lang="en-US" dirty="0" smtClean="0"/>
              <a:t>Locatio</a:t>
            </a:r>
            <a:r>
              <a:rPr lang="en-US" dirty="0"/>
              <a:t>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447800"/>
            <a:ext cx="7391400" cy="4724400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This residential complex is located in sector 104, Gurgaon. </a:t>
            </a:r>
            <a:r>
              <a:rPr lang="en-US" sz="32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Puri</a:t>
            </a:r>
            <a:r>
              <a:rPr lang="en-US" sz="32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 Emerald Bay sector 104 Gurgaon will well connect all the parts of Delhi and National Capital Region via roadways. Also, quickly reachable from IGI Airport , </a:t>
            </a:r>
            <a:r>
              <a:rPr lang="en-US" sz="32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Iffco</a:t>
            </a:r>
            <a:r>
              <a:rPr lang="en-US" sz="32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chowk</a:t>
            </a:r>
            <a:r>
              <a:rPr lang="en-US" sz="32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 Metro station, National Highway-8, Diplomatic </a:t>
            </a:r>
            <a:r>
              <a:rPr lang="en-US" sz="32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enlave</a:t>
            </a:r>
            <a:r>
              <a:rPr lang="en-US" sz="32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etc. </a:t>
            </a:r>
            <a:r>
              <a:rPr lang="en-US" sz="32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Emerald Bay provides a systematic way to allow its residents to live a quiet and stress-free life, as well as luxury rejuvenation activities at their doorstep. Living in lush vegetation, in luxurious air-conditioned apartments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5764783" y="6488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2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28600"/>
            <a:ext cx="7010400" cy="1219199"/>
          </a:xfrm>
        </p:spPr>
        <p:txBody>
          <a:bodyPr/>
          <a:lstStyle/>
          <a:p>
            <a:r>
              <a:rPr lang="en-US" dirty="0" smtClean="0"/>
              <a:t>Location Map</a:t>
            </a:r>
            <a:endParaRPr lang="en-US" dirty="0"/>
          </a:p>
        </p:txBody>
      </p:sp>
      <p:pic>
        <p:nvPicPr>
          <p:cNvPr id="1229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53878"/>
            <a:ext cx="7924800" cy="472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867400" y="6488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9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609601"/>
            <a:ext cx="5791200" cy="990599"/>
          </a:xfrm>
        </p:spPr>
        <p:txBody>
          <a:bodyPr/>
          <a:lstStyle/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590800"/>
            <a:ext cx="8001000" cy="35052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tx2"/>
                </a:solidFill>
                <a:latin typeface="+mn-lt"/>
              </a:rPr>
              <a:t>Call :-        </a:t>
            </a:r>
            <a:r>
              <a:rPr lang="en-US" sz="4400" b="1" dirty="0" smtClean="0">
                <a:solidFill>
                  <a:schemeClr val="tx2"/>
                </a:solidFill>
                <a:latin typeface="+mn-lt"/>
              </a:rPr>
              <a:t>91 98541-98541</a:t>
            </a:r>
          </a:p>
          <a:p>
            <a:pPr algn="l"/>
            <a:r>
              <a:rPr lang="en-US" sz="3600" b="1" dirty="0" smtClean="0">
                <a:solidFill>
                  <a:schemeClr val="tx2"/>
                </a:solidFill>
                <a:latin typeface="+mn-lt"/>
              </a:rPr>
              <a:t>Visit :-    </a:t>
            </a:r>
            <a:r>
              <a:rPr lang="en-US" sz="3200" b="1" dirty="0" smtClean="0">
                <a:solidFill>
                  <a:schemeClr val="tx2"/>
                </a:solidFill>
                <a:latin typeface="+mn-lt"/>
              </a:rPr>
              <a:t>puriemeraldbay.visit.ind.in</a:t>
            </a:r>
          </a:p>
          <a:p>
            <a:pPr algn="l"/>
            <a:r>
              <a:rPr lang="en-US" sz="3600" b="1" dirty="0" smtClean="0">
                <a:solidFill>
                  <a:schemeClr val="tx2"/>
                </a:solidFill>
                <a:latin typeface="+mn-lt"/>
              </a:rPr>
              <a:t>E-Mail :-  </a:t>
            </a:r>
            <a:r>
              <a:rPr lang="en-US" sz="2800" b="1" dirty="0" smtClean="0">
                <a:solidFill>
                  <a:schemeClr val="tx2"/>
                </a:solidFill>
                <a:latin typeface="+mn-lt"/>
              </a:rPr>
              <a:t>info@puriemeraldbay.visit.ind.in</a:t>
            </a:r>
          </a:p>
          <a:p>
            <a:pPr algn="l"/>
            <a:endParaRPr lang="en-US" sz="320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01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14400"/>
            <a:ext cx="7772400" cy="4267200"/>
          </a:xfrm>
        </p:spPr>
        <p:txBody>
          <a:bodyPr/>
          <a:lstStyle/>
          <a:p>
            <a:r>
              <a:rPr lang="en-US" sz="11500" dirty="0" smtClean="0"/>
              <a:t>THANK</a:t>
            </a:r>
            <a:br>
              <a:rPr lang="en-US" sz="11500" dirty="0" smtClean="0"/>
            </a:br>
            <a:r>
              <a:rPr lang="en-US" sz="11500" dirty="0" smtClean="0"/>
              <a:t>YOU</a:t>
            </a:r>
            <a:endParaRPr lang="en-US" sz="11500" dirty="0"/>
          </a:p>
        </p:txBody>
      </p:sp>
    </p:spTree>
    <p:extLst>
      <p:ext uri="{BB962C8B-B14F-4D97-AF65-F5344CB8AC3E}">
        <p14:creationId xmlns:p14="http://schemas.microsoft.com/office/powerpoint/2010/main" val="93204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34" y="304800"/>
            <a:ext cx="8590666" cy="612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81600" y="6500336"/>
            <a:ext cx="341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44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533400"/>
            <a:ext cx="8674100" cy="579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43600" y="6488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95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95600" y="304800"/>
            <a:ext cx="5638800" cy="10668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76400"/>
            <a:ext cx="8077200" cy="4572000"/>
          </a:xfrm>
        </p:spPr>
        <p:txBody>
          <a:bodyPr>
            <a:normAutofit/>
          </a:bodyPr>
          <a:lstStyle/>
          <a:p>
            <a:pPr algn="l"/>
            <a:r>
              <a:rPr lang="en-US" sz="28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  <a:hlinkClick r:id="rId2"/>
              </a:rPr>
              <a:t>Puri</a:t>
            </a:r>
            <a:r>
              <a:rPr lang="en-US" sz="28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  <a:hlinkClick r:id="rId2"/>
              </a:rPr>
              <a:t> Emerald Bay </a:t>
            </a:r>
            <a:r>
              <a:rPr lang="en-US" sz="28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is an exclusive development of exclusive apartments and villas next to the </a:t>
            </a:r>
            <a:r>
              <a:rPr lang="en-US" sz="28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Dwarka</a:t>
            </a:r>
            <a:r>
              <a:rPr lang="en-US" sz="28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 Highway. This project is spread across 17 acres with only 9 towers, a 25,000 </a:t>
            </a:r>
            <a:r>
              <a:rPr lang="en-US" sz="2800" dirty="0" err="1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sq.ft</a:t>
            </a:r>
            <a:r>
              <a:rPr lang="en-US" sz="2800" dirty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. exclusive club house, Emerald Bay offers exclusive high living lifestyle experience. The apartments boast of an innovative design and high-end premium specifications. This project is designed by ARCOP. They Provide 3 side open apartments which is equipped with all the world class amenities. The apartments also have split-AC with VRV for all-climate air conditioning and modular kitchens with a high-end finishing</a:t>
            </a:r>
            <a:r>
              <a:rPr lang="en-US" sz="2800" dirty="0" smtClean="0">
                <a:solidFill>
                  <a:schemeClr val="tx1"/>
                </a:solidFill>
                <a:latin typeface="Adobe Arabic" pitchFamily="18" charset="-78"/>
                <a:cs typeface="Adobe Arabic" pitchFamily="18" charset="-78"/>
              </a:rPr>
              <a:t>.</a:t>
            </a:r>
          </a:p>
          <a:p>
            <a:endParaRPr lang="en-US" dirty="0">
              <a:solidFill>
                <a:schemeClr val="tx1"/>
              </a:solidFill>
              <a:latin typeface="+mn-lt"/>
            </a:endParaRPr>
          </a:p>
          <a:p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2600" y="6468594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29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uri Emerald Bay in Sector 104 - Price, Reviews &amp; Floor Pla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4364"/>
            <a:ext cx="8763000" cy="639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15000" y="6553200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79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uri Constructions Puri Emerald Bay Sector-104, Gurgao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5" y="914400"/>
            <a:ext cx="4163565" cy="263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8606"/>
            <a:ext cx="4267200" cy="278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14400"/>
            <a:ext cx="4267200" cy="2631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5" y="3610429"/>
            <a:ext cx="4163565" cy="282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486400" y="152400"/>
            <a:ext cx="2895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Gallery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780023" y="6496026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3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381001"/>
            <a:ext cx="5715000" cy="1142999"/>
          </a:xfrm>
        </p:spPr>
        <p:txBody>
          <a:bodyPr/>
          <a:lstStyle/>
          <a:p>
            <a:r>
              <a:rPr lang="en-US" sz="7200" dirty="0" smtClean="0"/>
              <a:t>Floor Plans-1</a:t>
            </a:r>
            <a:endParaRPr lang="en-US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6172200" y="18288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 smtClean="0"/>
              <a:t>2BHK</a:t>
            </a:r>
          </a:p>
          <a:p>
            <a:pPr algn="r"/>
            <a:r>
              <a:rPr lang="en-US" sz="3600" dirty="0" smtClean="0"/>
              <a:t>1500 </a:t>
            </a:r>
            <a:r>
              <a:rPr lang="en-US" sz="3600" dirty="0" err="1" smtClean="0"/>
              <a:t>Sq.ft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47800"/>
            <a:ext cx="5472363" cy="49433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80023" y="6488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609601"/>
            <a:ext cx="6705600" cy="838199"/>
          </a:xfrm>
        </p:spPr>
        <p:txBody>
          <a:bodyPr/>
          <a:lstStyle/>
          <a:p>
            <a:r>
              <a:rPr lang="en-US" dirty="0" smtClean="0"/>
              <a:t>Floor Plan-2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50550" y="2209800"/>
            <a:ext cx="2512450" cy="2133600"/>
          </a:xfrm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chemeClr val="tx1"/>
                </a:solidFill>
                <a:latin typeface="+mn-lt"/>
              </a:rPr>
              <a:t>2BHK+ S</a:t>
            </a:r>
          </a:p>
          <a:p>
            <a:pPr algn="r"/>
            <a:r>
              <a:rPr lang="en-US" sz="3600" dirty="0" smtClean="0">
                <a:solidFill>
                  <a:schemeClr val="tx1"/>
                </a:solidFill>
                <a:latin typeface="+mn-lt"/>
              </a:rPr>
              <a:t>1700 </a:t>
            </a:r>
            <a:r>
              <a:rPr lang="en-US" sz="3600" dirty="0" err="1" smtClean="0">
                <a:solidFill>
                  <a:schemeClr val="tx1"/>
                </a:solidFill>
                <a:latin typeface="+mn-lt"/>
              </a:rPr>
              <a:t>Sq.ft</a:t>
            </a:r>
            <a:endParaRPr lang="en-US" sz="3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6" y="1371600"/>
            <a:ext cx="5421494" cy="50348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15000" y="6488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3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381000"/>
            <a:ext cx="6400800" cy="1295399"/>
          </a:xfrm>
        </p:spPr>
        <p:txBody>
          <a:bodyPr/>
          <a:lstStyle/>
          <a:p>
            <a:r>
              <a:rPr lang="en-US" dirty="0"/>
              <a:t>Floor </a:t>
            </a:r>
            <a:r>
              <a:rPr lang="en-US" dirty="0" smtClean="0"/>
              <a:t>Plan-3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91656" y="2133600"/>
            <a:ext cx="2667000" cy="12954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lt"/>
              </a:rPr>
              <a:t>3 BHK +S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+mn-lt"/>
              </a:rPr>
              <a:t>2450 </a:t>
            </a:r>
            <a:r>
              <a:rPr lang="en-US" sz="3200" dirty="0" err="1" smtClean="0">
                <a:solidFill>
                  <a:schemeClr val="tx1"/>
                </a:solidFill>
                <a:latin typeface="+mn-lt"/>
              </a:rPr>
              <a:t>Sq.ft</a:t>
            </a:r>
            <a:r>
              <a:rPr lang="en-US" sz="32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52600"/>
            <a:ext cx="5562600" cy="4648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86119" y="6488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</a:rPr>
              <a:t>Call @ 91 98541-98541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8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67</TotalTime>
  <Words>280</Words>
  <Application>Microsoft Office PowerPoint</Application>
  <PresentationFormat>On-screen Show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Executive</vt:lpstr>
      <vt:lpstr>Puri Emerald Bay Sector 104 Gurgaon  </vt:lpstr>
      <vt:lpstr>PowerPoint Presentation</vt:lpstr>
      <vt:lpstr>PowerPoint Presentation</vt:lpstr>
      <vt:lpstr>Overview</vt:lpstr>
      <vt:lpstr>PowerPoint Presentation</vt:lpstr>
      <vt:lpstr>PowerPoint Presentation</vt:lpstr>
      <vt:lpstr>Floor Plans-1</vt:lpstr>
      <vt:lpstr>Floor Plan-2</vt:lpstr>
      <vt:lpstr>Floor Plan-3</vt:lpstr>
      <vt:lpstr>Location</vt:lpstr>
      <vt:lpstr>Location Map</vt:lpstr>
      <vt:lpstr>Contact Us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Puri Emerald Bay Sector 104 Gurgaon</dc:title>
  <dc:creator>lenovo</dc:creator>
  <cp:lastModifiedBy>lenovo</cp:lastModifiedBy>
  <cp:revision>8</cp:revision>
  <dcterms:created xsi:type="dcterms:W3CDTF">2020-06-11T04:41:51Z</dcterms:created>
  <dcterms:modified xsi:type="dcterms:W3CDTF">2020-06-11T05:49:39Z</dcterms:modified>
</cp:coreProperties>
</file>