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3F33F4F-D281-4B43-8388-6373EFA6BB75}" type="datetimeFigureOut">
              <a:rPr lang="en-US" smtClean="0"/>
              <a:t>13-Jun-20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D70E82DE-08A7-4F15-80B0-7FF7EE5B3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33F4F-D281-4B43-8388-6373EFA6BB75}" type="datetimeFigureOut">
              <a:rPr lang="en-US" smtClean="0"/>
              <a:t>13-Jun-20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E82DE-08A7-4F15-80B0-7FF7EE5B3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33F4F-D281-4B43-8388-6373EFA6BB75}" type="datetimeFigureOut">
              <a:rPr lang="en-US" smtClean="0"/>
              <a:t>13-Jun-20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E82DE-08A7-4F15-80B0-7FF7EE5B3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33F4F-D281-4B43-8388-6373EFA6BB75}" type="datetimeFigureOut">
              <a:rPr lang="en-US" smtClean="0"/>
              <a:t>13-Jun-20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E82DE-08A7-4F15-80B0-7FF7EE5B3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33F4F-D281-4B43-8388-6373EFA6BB75}" type="datetimeFigureOut">
              <a:rPr lang="en-US" smtClean="0"/>
              <a:t>13-Jun-20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E82DE-08A7-4F15-80B0-7FF7EE5B3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33F4F-D281-4B43-8388-6373EFA6BB75}" type="datetimeFigureOut">
              <a:rPr lang="en-US" smtClean="0"/>
              <a:t>13-Jun-20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E82DE-08A7-4F15-80B0-7FF7EE5B3D7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33F4F-D281-4B43-8388-6373EFA6BB75}" type="datetimeFigureOut">
              <a:rPr lang="en-US" smtClean="0"/>
              <a:t>13-Jun-20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E82DE-08A7-4F15-80B0-7FF7EE5B3D7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33F4F-D281-4B43-8388-6373EFA6BB75}" type="datetimeFigureOut">
              <a:rPr lang="en-US" smtClean="0"/>
              <a:t>13-Jun-20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E82DE-08A7-4F15-80B0-7FF7EE5B3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33F4F-D281-4B43-8388-6373EFA6BB75}" type="datetimeFigureOut">
              <a:rPr lang="en-US" smtClean="0"/>
              <a:t>13-Jun-20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E82DE-08A7-4F15-80B0-7FF7EE5B3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3F33F4F-D281-4B43-8388-6373EFA6BB75}" type="datetimeFigureOut">
              <a:rPr lang="en-US" smtClean="0"/>
              <a:t>13-Jun-20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D70E82DE-08A7-4F15-80B0-7FF7EE5B3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3F33F4F-D281-4B43-8388-6373EFA6BB75}" type="datetimeFigureOut">
              <a:rPr lang="en-US" smtClean="0"/>
              <a:t>13-Jun-20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D70E82DE-08A7-4F15-80B0-7FF7EE5B3D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3F33F4F-D281-4B43-8388-6373EFA6BB75}" type="datetimeFigureOut">
              <a:rPr lang="en-US" smtClean="0"/>
              <a:t>13-Jun-20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70E82DE-08A7-4F15-80B0-7FF7EE5B3D7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parasdews.visit.ind.in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parasdews.visit.ind.in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parasdews.visit.ind.in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parasdews.visit.ind.in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http://parasdews.visit.ind.in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hyperlink" Target="http://parasdews.visit.ind.in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hyperlink" Target="http://parasdews.visit.ind.in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hyperlink" Target="http://parasdews.visit.ind.in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hyperlink" Target="http://parasdews.visit.ind.in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1794934"/>
            <a:ext cx="6002869" cy="3234265"/>
          </a:xfrm>
        </p:spPr>
        <p:txBody>
          <a:bodyPr>
            <a:noAutofit/>
          </a:bodyPr>
          <a:lstStyle/>
          <a:p>
            <a:r>
              <a:rPr lang="en-US" sz="6600" dirty="0" err="1" smtClean="0">
                <a:solidFill>
                  <a:srgbClr val="002060"/>
                </a:solidFill>
              </a:rPr>
              <a:t>Paras</a:t>
            </a:r>
            <a:r>
              <a:rPr lang="en-US" sz="6600" dirty="0" smtClean="0">
                <a:solidFill>
                  <a:srgbClr val="002060"/>
                </a:solidFill>
              </a:rPr>
              <a:t> Dews Sector 106, Gurgaon</a:t>
            </a:r>
            <a:endParaRPr lang="en-US" sz="6600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6159031"/>
            <a:ext cx="1828800" cy="854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29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838201"/>
            <a:ext cx="7269480" cy="51816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6159031"/>
            <a:ext cx="1828800" cy="854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61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Contact Us</a:t>
            </a:r>
            <a:endParaRPr lang="en-US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590800"/>
            <a:ext cx="6858000" cy="34289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 smtClean="0">
                <a:solidFill>
                  <a:srgbClr val="002060"/>
                </a:solidFill>
              </a:rPr>
              <a:t>Call :-  </a:t>
            </a:r>
            <a:r>
              <a:rPr lang="en-US" sz="4000" b="1" dirty="0" smtClean="0">
                <a:solidFill>
                  <a:srgbClr val="002060"/>
                </a:solidFill>
              </a:rPr>
              <a:t>91 98541-98541</a:t>
            </a:r>
          </a:p>
          <a:p>
            <a:pPr marL="0" indent="0">
              <a:buNone/>
            </a:pPr>
            <a:r>
              <a:rPr lang="en-US" sz="4800" dirty="0" smtClean="0">
                <a:solidFill>
                  <a:srgbClr val="002060"/>
                </a:solidFill>
              </a:rPr>
              <a:t>Visit :- </a:t>
            </a:r>
            <a:r>
              <a:rPr lang="en-US" sz="4000" b="1" dirty="0" smtClean="0">
                <a:solidFill>
                  <a:srgbClr val="002060"/>
                </a:solidFill>
              </a:rPr>
              <a:t>parasdews.visit.ind.in </a:t>
            </a:r>
            <a:endParaRPr lang="en-US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21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143000"/>
            <a:ext cx="6364045" cy="458006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1500" b="1" dirty="0" smtClean="0">
                <a:solidFill>
                  <a:srgbClr val="002060"/>
                </a:solidFill>
              </a:rPr>
              <a:t>THANK</a:t>
            </a:r>
          </a:p>
          <a:p>
            <a:pPr marL="0" indent="0" algn="ctr">
              <a:buNone/>
            </a:pPr>
            <a:r>
              <a:rPr lang="en-US" sz="11500" b="1" dirty="0" smtClean="0">
                <a:solidFill>
                  <a:srgbClr val="002060"/>
                </a:solidFill>
              </a:rPr>
              <a:t>YOU</a:t>
            </a:r>
            <a:endParaRPr lang="en-US" sz="115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78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aras Dews - Dwarka Expressway Residential Projects Gurgaon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09600"/>
            <a:ext cx="7631642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6159031"/>
            <a:ext cx="1828800" cy="854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47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295400"/>
            <a:ext cx="6858000" cy="473246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>
                <a:hlinkClick r:id="rId2"/>
              </a:rPr>
              <a:t>Paras</a:t>
            </a:r>
            <a:r>
              <a:rPr lang="en-US" sz="2800" dirty="0">
                <a:hlinkClick r:id="rId2"/>
              </a:rPr>
              <a:t> Dews Gurgaon </a:t>
            </a:r>
            <a:r>
              <a:rPr lang="en-US" sz="2800" dirty="0"/>
              <a:t>is ready to move residential project spread over in 14 Acres. Its offer 2/3/4 BHK Residential apartments with world-class amenities like Club House, Swimming Pool, Gymnasium, Dedicated green space along with each tower, separate air-conditioned entrance lobby of each tower with the imported marble flooring and three high-speed lifts in the lift lobby. 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6159031"/>
            <a:ext cx="1828800" cy="854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45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307" y="609600"/>
            <a:ext cx="7606693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6159031"/>
            <a:ext cx="1828800" cy="854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3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Floor Plans</a:t>
            </a:r>
            <a:endParaRPr lang="en-US" dirty="0"/>
          </a:p>
        </p:txBody>
      </p:sp>
      <p:pic>
        <p:nvPicPr>
          <p:cNvPr id="4" name="Content Placeholder 3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762000"/>
            <a:ext cx="6857999" cy="533400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6159031"/>
            <a:ext cx="1828800" cy="854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8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832105"/>
            <a:ext cx="7315200" cy="489083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6159031"/>
            <a:ext cx="1828800" cy="854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95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84313"/>
            <a:ext cx="7315200" cy="541168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6159031"/>
            <a:ext cx="1828800" cy="854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72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408" y="785964"/>
            <a:ext cx="7269480" cy="523383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6159031"/>
            <a:ext cx="1828800" cy="854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67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813816"/>
            <a:ext cx="7315200" cy="528218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6159031"/>
            <a:ext cx="1828800" cy="854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66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23</TotalTime>
  <Words>81</Words>
  <Application>Microsoft Office PowerPoint</Application>
  <PresentationFormat>On-screen Show (4:3)</PresentationFormat>
  <Paragraphs>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Pushpin</vt:lpstr>
      <vt:lpstr>Paras Dews Sector 106, Gurgaon</vt:lpstr>
      <vt:lpstr>PowerPoint Presentation</vt:lpstr>
      <vt:lpstr>PowerPoint Presentation</vt:lpstr>
      <vt:lpstr>PowerPoint Presentation</vt:lpstr>
      <vt:lpstr>Floor Plans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Contact Us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Paras Dews Sector 106, Gurgaon</dc:title>
  <dc:creator>lenovo</dc:creator>
  <cp:lastModifiedBy>lenovo</cp:lastModifiedBy>
  <cp:revision>3</cp:revision>
  <dcterms:created xsi:type="dcterms:W3CDTF">2020-06-13T19:26:14Z</dcterms:created>
  <dcterms:modified xsi:type="dcterms:W3CDTF">2020-06-13T19:50:09Z</dcterms:modified>
</cp:coreProperties>
</file>