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CBD3B20-01E0-41B1-B8C8-82A424A8E422}" type="datetimeFigureOut">
              <a:rPr lang="en-US" smtClean="0"/>
              <a:t>13-Jun-20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9A32AC8-C6DC-46C4-8E56-6D76DD5567E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aceo.visit.ind.in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maceo.visit.ind.in/assets/plans/3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maceo.visit.ind.in/assets/plans/3.jpg" TargetMode="External"/><Relationship Id="rId4" Type="http://schemas.openxmlformats.org/officeDocument/2006/relationships/hyperlink" Target="http://maceo.visit.ind.in/assets/plans/4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maceo.visit.ind.i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0"/>
            <a:ext cx="8610600" cy="3960376"/>
          </a:xfrm>
        </p:spPr>
        <p:txBody>
          <a:bodyPr>
            <a:noAutofit/>
          </a:bodyPr>
          <a:lstStyle/>
          <a:p>
            <a:r>
              <a:rPr lang="en-US" sz="8000" b="1" dirty="0" err="1" smtClean="0"/>
              <a:t>Anant</a:t>
            </a:r>
            <a:r>
              <a:rPr lang="en-US" sz="8000" b="1" dirty="0" smtClean="0"/>
              <a:t> Raj </a:t>
            </a:r>
            <a:r>
              <a:rPr lang="en-US" sz="8000" b="1" dirty="0" err="1" smtClean="0"/>
              <a:t>Maceo</a:t>
            </a:r>
            <a:r>
              <a:rPr lang="en-US" sz="8000" b="1" dirty="0" smtClean="0"/>
              <a:t> </a:t>
            </a:r>
            <a:br>
              <a:rPr lang="en-US" sz="8000" b="1" dirty="0" smtClean="0"/>
            </a:br>
            <a:r>
              <a:rPr lang="en-US" sz="8000" b="1" dirty="0" smtClean="0"/>
              <a:t>Sector 91, Gurgaon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343280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315200" cy="1154097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Contact Us 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8001000" cy="353952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5400" dirty="0" smtClean="0"/>
              <a:t>Call :- 91 98541-98541</a:t>
            </a:r>
          </a:p>
          <a:p>
            <a:pPr marL="45720" indent="0">
              <a:buNone/>
            </a:pPr>
            <a:r>
              <a:rPr lang="en-US" sz="5400" dirty="0" smtClean="0"/>
              <a:t>Visit :- maceo.visit.ind.in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2290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239000" cy="4932285"/>
          </a:xfrm>
        </p:spPr>
        <p:txBody>
          <a:bodyPr>
            <a:noAutofit/>
          </a:bodyPr>
          <a:lstStyle/>
          <a:p>
            <a:pPr algn="ctr"/>
            <a:r>
              <a:rPr lang="en-US" sz="13800" dirty="0" smtClean="0"/>
              <a:t>THANK </a:t>
            </a:r>
            <a:br>
              <a:rPr lang="en-US" sz="13800" dirty="0" smtClean="0"/>
            </a:br>
            <a:r>
              <a:rPr lang="en-US" sz="13800" dirty="0" smtClean="0"/>
              <a:t>YOU</a:t>
            </a:r>
            <a:endParaRPr lang="en-US" sz="13800" dirty="0"/>
          </a:p>
        </p:txBody>
      </p:sp>
    </p:spTree>
    <p:extLst>
      <p:ext uri="{BB962C8B-B14F-4D97-AF65-F5344CB8AC3E}">
        <p14:creationId xmlns:p14="http://schemas.microsoft.com/office/powerpoint/2010/main" val="24224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  <p:pic>
        <p:nvPicPr>
          <p:cNvPr id="1027" name="Picture 3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920516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4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8074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534400" cy="455676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3200" dirty="0" err="1" smtClean="0">
                <a:hlinkClick r:id="rId2"/>
              </a:rPr>
              <a:t>Anant</a:t>
            </a:r>
            <a:r>
              <a:rPr lang="en-US" sz="3200" dirty="0" smtClean="0">
                <a:hlinkClick r:id="rId2"/>
              </a:rPr>
              <a:t> Raj </a:t>
            </a:r>
            <a:r>
              <a:rPr lang="en-US" sz="3200" dirty="0" err="1" smtClean="0">
                <a:hlinkClick r:id="rId2"/>
              </a:rPr>
              <a:t>Maceo</a:t>
            </a:r>
            <a:r>
              <a:rPr lang="en-US" sz="3200" dirty="0" smtClean="0">
                <a:hlinkClick r:id="rId2"/>
              </a:rPr>
              <a:t> </a:t>
            </a:r>
            <a:r>
              <a:rPr lang="en-US" sz="3200" dirty="0"/>
              <a:t>is an ready to move in residential project with an assortment of premium 2/3/4 BHKs Apartments and Palatial Penthouses spread over 15.575 acres in the lush and sprawling Sector 91, Gurgaon. </a:t>
            </a:r>
            <a:r>
              <a:rPr lang="en-US" sz="3200" dirty="0" err="1"/>
              <a:t>Maceo</a:t>
            </a:r>
            <a:r>
              <a:rPr lang="en-US" sz="3200" dirty="0"/>
              <a:t> offers a culmination of secure and peaceable living along with a thoughtful mix of amenities and </a:t>
            </a:r>
            <a:r>
              <a:rPr lang="en-US" sz="3200" dirty="0" smtClean="0"/>
              <a:t>services.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685800"/>
            <a:ext cx="6400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Floor Plan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-1</a:t>
            </a:r>
            <a:endParaRPr lang="en-US" sz="2800" dirty="0"/>
          </a:p>
        </p:txBody>
      </p:sp>
      <p:pic>
        <p:nvPicPr>
          <p:cNvPr id="3074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57912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 BHK Duo </a:t>
            </a:r>
            <a:r>
              <a:rPr lang="en-US" b="1" dirty="0" err="1" smtClean="0">
                <a:solidFill>
                  <a:schemeClr val="bg1"/>
                </a:solidFill>
              </a:rPr>
              <a:t>Classique</a:t>
            </a:r>
            <a:r>
              <a:rPr lang="en-US" b="1" dirty="0" smtClean="0">
                <a:solidFill>
                  <a:schemeClr val="bg1"/>
                </a:solidFill>
              </a:rPr>
              <a:t> (1310 SQ.FT)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0864" y="533400"/>
            <a:ext cx="6781800" cy="893685"/>
          </a:xfrm>
        </p:spPr>
        <p:txBody>
          <a:bodyPr/>
          <a:lstStyle/>
          <a:p>
            <a:r>
              <a:rPr lang="en-US" dirty="0" smtClean="0"/>
              <a:t>Floor Plan-2</a:t>
            </a:r>
            <a:endParaRPr lang="en-US" dirty="0"/>
          </a:p>
        </p:txBody>
      </p:sp>
      <p:pic>
        <p:nvPicPr>
          <p:cNvPr id="4098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4581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5791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3 BHK </a:t>
            </a:r>
            <a:r>
              <a:rPr lang="fr-FR" b="1" dirty="0" err="1">
                <a:solidFill>
                  <a:schemeClr val="bg1"/>
                </a:solidFill>
              </a:rPr>
              <a:t>Traid</a:t>
            </a:r>
            <a:r>
              <a:rPr lang="fr-FR" b="1" dirty="0">
                <a:solidFill>
                  <a:schemeClr val="bg1"/>
                </a:solidFill>
              </a:rPr>
              <a:t> Classique (1862 SQ.FT)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hlinkClick r:id="rId4" tooltip="Anantraj Maceo Gurgaon"/>
              </a:rPr>
              <a:t/>
            </a:r>
            <a:br>
              <a:rPr lang="fr-FR" dirty="0">
                <a:hlinkClick r:id="rId4" tooltip="Anantraj Maceo Gurgaon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685801"/>
            <a:ext cx="5638800" cy="914400"/>
          </a:xfrm>
        </p:spPr>
        <p:txBody>
          <a:bodyPr/>
          <a:lstStyle/>
          <a:p>
            <a:r>
              <a:rPr lang="en-US" dirty="0" smtClean="0"/>
              <a:t>Floor Plan-3</a:t>
            </a:r>
            <a:endParaRPr lang="en-US" dirty="0"/>
          </a:p>
        </p:txBody>
      </p:sp>
      <p:pic>
        <p:nvPicPr>
          <p:cNvPr id="51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85343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57912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3 BHK </a:t>
            </a:r>
            <a:r>
              <a:rPr lang="en-US" b="1" dirty="0" err="1">
                <a:solidFill>
                  <a:schemeClr val="bg1"/>
                </a:solidFill>
              </a:rPr>
              <a:t>Traid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Deluxe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(2320 SQ.FT)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hlinkClick r:id="rId4" tooltip="Anantraj Maceo Gurgaon"/>
              </a:rPr>
              <a:t/>
            </a:r>
            <a:br>
              <a:rPr lang="en-US" dirty="0">
                <a:solidFill>
                  <a:schemeClr val="bg1"/>
                </a:solidFill>
                <a:hlinkClick r:id="rId4" tooltip="Anantraj Maceo Gurgaon"/>
              </a:rPr>
            </a:br>
            <a:r>
              <a:rPr lang="fr-FR" dirty="0">
                <a:solidFill>
                  <a:schemeClr val="bg1"/>
                </a:solidFill>
                <a:hlinkClick r:id="rId5" tooltip="Anantraj Maceo Gurgaon"/>
              </a:rPr>
              <a:t/>
            </a:r>
            <a:br>
              <a:rPr lang="fr-FR" dirty="0">
                <a:solidFill>
                  <a:schemeClr val="bg1"/>
                </a:solidFill>
                <a:hlinkClick r:id="rId5" tooltip="Anantraj Maceo Gurgaon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914400"/>
            <a:ext cx="5867400" cy="838200"/>
          </a:xfrm>
        </p:spPr>
        <p:txBody>
          <a:bodyPr/>
          <a:lstStyle/>
          <a:p>
            <a:r>
              <a:rPr lang="en-US" dirty="0" smtClean="0"/>
              <a:t>Floor Plan-4</a:t>
            </a:r>
            <a:endParaRPr lang="en-US" dirty="0"/>
          </a:p>
        </p:txBody>
      </p:sp>
      <p:pic>
        <p:nvPicPr>
          <p:cNvPr id="614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8686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5791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4 BHK Quad </a:t>
            </a:r>
            <a:r>
              <a:rPr lang="de-DE" b="1" dirty="0" smtClean="0">
                <a:solidFill>
                  <a:schemeClr val="bg1"/>
                </a:solidFill>
              </a:rPr>
              <a:t>Deluxe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(</a:t>
            </a:r>
            <a:r>
              <a:rPr lang="de-DE" b="1" dirty="0">
                <a:solidFill>
                  <a:schemeClr val="bg1"/>
                </a:solidFill>
              </a:rPr>
              <a:t>2724 SQ.FT)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/>
            </a:r>
            <a:br>
              <a:rPr lang="de-DE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990600" cy="8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6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577"/>
            <a:ext cx="7315200" cy="954024"/>
          </a:xfrm>
        </p:spPr>
        <p:txBody>
          <a:bodyPr/>
          <a:lstStyle/>
          <a:p>
            <a:r>
              <a:rPr lang="en-US" dirty="0" smtClean="0"/>
              <a:t>Location Map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527711" cy="548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9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26</TotalTime>
  <Words>113</Words>
  <Application>Microsoft Office PowerPoint</Application>
  <PresentationFormat>On-screen Show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Perspective</vt:lpstr>
      <vt:lpstr>Anant Raj Maceo  Sector 91, Gurgaon</vt:lpstr>
      <vt:lpstr>PowerPoint Presentation</vt:lpstr>
      <vt:lpstr>PowerPoint Presentation</vt:lpstr>
      <vt:lpstr>PowerPoint Presentation</vt:lpstr>
      <vt:lpstr>Floor Plan -1</vt:lpstr>
      <vt:lpstr>Floor Plan-2</vt:lpstr>
      <vt:lpstr>Floor Plan-3</vt:lpstr>
      <vt:lpstr>Floor Plan-4</vt:lpstr>
      <vt:lpstr>Location Map</vt:lpstr>
      <vt:lpstr>Contact Us </vt:lpstr>
      <vt:lpstr>THANK 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Anant Raj Maceo  Sector 91, Gurgaon</dc:title>
  <dc:creator>lenovo</dc:creator>
  <cp:lastModifiedBy>lenovo</cp:lastModifiedBy>
  <cp:revision>4</cp:revision>
  <dcterms:created xsi:type="dcterms:W3CDTF">2020-06-13T19:50:17Z</dcterms:created>
  <dcterms:modified xsi:type="dcterms:W3CDTF">2020-06-13T20:16:53Z</dcterms:modified>
</cp:coreProperties>
</file>