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  <p:sldId id="260" r:id="rId5"/>
    <p:sldId id="263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E178E-2853-498D-A0FD-B778890BDC5A}" type="datetimeFigureOut">
              <a:rPr lang="en-US" smtClean="0"/>
              <a:t>14-Jun-20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536C03-1E20-46D6-A3C4-3D5F7E0DEBC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E178E-2853-498D-A0FD-B778890BDC5A}" type="datetimeFigureOut">
              <a:rPr lang="en-US" smtClean="0"/>
              <a:t>14-Jun-20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6C03-1E20-46D6-A3C4-3D5F7E0DE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E178E-2853-498D-A0FD-B778890BDC5A}" type="datetimeFigureOut">
              <a:rPr lang="en-US" smtClean="0"/>
              <a:t>14-Jun-20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6C03-1E20-46D6-A3C4-3D5F7E0DE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E178E-2853-498D-A0FD-B778890BDC5A}" type="datetimeFigureOut">
              <a:rPr lang="en-US" smtClean="0"/>
              <a:t>14-Jun-20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536C03-1E20-46D6-A3C4-3D5F7E0DEBC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E178E-2853-498D-A0FD-B778890BDC5A}" type="datetimeFigureOut">
              <a:rPr lang="en-US" smtClean="0"/>
              <a:t>14-Jun-20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536C03-1E20-46D6-A3C4-3D5F7E0DEBC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E178E-2853-498D-A0FD-B778890BDC5A}" type="datetimeFigureOut">
              <a:rPr lang="en-US" smtClean="0"/>
              <a:t>14-Jun-20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536C03-1E20-46D6-A3C4-3D5F7E0DEBC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E178E-2853-498D-A0FD-B778890BDC5A}" type="datetimeFigureOut">
              <a:rPr lang="en-US" smtClean="0"/>
              <a:t>14-Jun-20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536C03-1E20-46D6-A3C4-3D5F7E0DEBC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E178E-2853-498D-A0FD-B778890BDC5A}" type="datetimeFigureOut">
              <a:rPr lang="en-US" smtClean="0"/>
              <a:t>14-Jun-20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536C03-1E20-46D6-A3C4-3D5F7E0DEBC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E178E-2853-498D-A0FD-B778890BDC5A}" type="datetimeFigureOut">
              <a:rPr lang="en-US" smtClean="0"/>
              <a:t>14-Jun-20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536C03-1E20-46D6-A3C4-3D5F7E0DEBC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E178E-2853-498D-A0FD-B778890BDC5A}" type="datetimeFigureOut">
              <a:rPr lang="en-US" smtClean="0"/>
              <a:t>14-Jun-20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536C03-1E20-46D6-A3C4-3D5F7E0DEBC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E178E-2853-498D-A0FD-B778890BDC5A}" type="datetimeFigureOut">
              <a:rPr lang="en-US" smtClean="0"/>
              <a:t>14-Jun-20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536C03-1E20-46D6-A3C4-3D5F7E0DEBC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A19E178E-2853-498D-A0FD-B778890BDC5A}" type="datetimeFigureOut">
              <a:rPr lang="en-US" smtClean="0"/>
              <a:t>14-Jun-20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0536C03-1E20-46D6-A3C4-3D5F7E0DEBC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://dlftheultima.visit.ind.in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dlftheultima.visit.ind.in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52600"/>
            <a:ext cx="7696200" cy="4038600"/>
          </a:xfrm>
        </p:spPr>
        <p:txBody>
          <a:bodyPr/>
          <a:lstStyle/>
          <a:p>
            <a:r>
              <a:rPr lang="en-US" sz="11500" dirty="0">
                <a:latin typeface="Adobe Caslon Pro Bold" pitchFamily="18" charset="0"/>
              </a:rPr>
              <a:t>DLF </a:t>
            </a:r>
            <a:r>
              <a:rPr lang="en-US" sz="6600" dirty="0" smtClean="0">
                <a:latin typeface="Adobe Caslon Pro Bold" pitchFamily="18" charset="0"/>
              </a:rPr>
              <a:t/>
            </a:r>
            <a:br>
              <a:rPr lang="en-US" sz="6600" dirty="0" smtClean="0">
                <a:latin typeface="Adobe Caslon Pro Bold" pitchFamily="18" charset="0"/>
              </a:rPr>
            </a:br>
            <a:r>
              <a:rPr lang="en-US" sz="6600" dirty="0"/>
              <a:t>SOCIETY </a:t>
            </a:r>
            <a:r>
              <a:rPr lang="en-US" sz="6600" dirty="0" smtClean="0"/>
              <a:t>SHOPS</a:t>
            </a:r>
            <a:r>
              <a:rPr lang="en-US" sz="6600" dirty="0" smtClean="0">
                <a:latin typeface="Adobe Caslon Pro Bold" pitchFamily="18" charset="0"/>
              </a:rPr>
              <a:t>, </a:t>
            </a:r>
            <a:r>
              <a:rPr lang="en-US" sz="6600" dirty="0">
                <a:latin typeface="Adobe Caslon Pro Bold" pitchFamily="18" charset="0"/>
              </a:rPr>
              <a:t>GURGAON</a:t>
            </a:r>
            <a:endParaRPr lang="en-US" sz="6000" dirty="0"/>
          </a:p>
        </p:txBody>
      </p:sp>
      <p:pic>
        <p:nvPicPr>
          <p:cNvPr id="2050" name="Picture 2" descr="E:\sapient\dlf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04800"/>
            <a:ext cx="2266950" cy="808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2855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6457"/>
            <a:ext cx="9144000" cy="35450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5334000"/>
            <a:ext cx="7391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READY TO MOVE</a:t>
            </a:r>
            <a:r>
              <a:rPr lang="en-US" sz="3600" dirty="0" smtClean="0"/>
              <a:t> </a:t>
            </a:r>
          </a:p>
          <a:p>
            <a:r>
              <a:rPr lang="en-US" sz="3600" dirty="0" smtClean="0"/>
              <a:t>SOCIETY SHOPS</a:t>
            </a:r>
            <a:endParaRPr lang="en-US" sz="3600" dirty="0"/>
          </a:p>
        </p:txBody>
      </p:sp>
      <p:pic>
        <p:nvPicPr>
          <p:cNvPr id="4" name="Picture 2" descr="E:\sapient\dlf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04800"/>
            <a:ext cx="2266950" cy="808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7508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5791200" cy="1524000"/>
          </a:xfrm>
        </p:spPr>
        <p:txBody>
          <a:bodyPr/>
          <a:lstStyle/>
          <a:p>
            <a:r>
              <a:rPr lang="en-US" sz="6600" dirty="0" smtClean="0"/>
              <a:t>OVERVIEW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62000" y="1752600"/>
            <a:ext cx="8153400" cy="4419600"/>
          </a:xfrm>
        </p:spPr>
        <p:txBody>
          <a:bodyPr>
            <a:noAutofit/>
          </a:bodyPr>
          <a:lstStyle/>
          <a:p>
            <a:pPr marL="18288" indent="0">
              <a:buNone/>
            </a:pPr>
            <a:r>
              <a:rPr lang="en-US" sz="3600" dirty="0" smtClean="0"/>
              <a:t>The Commercial Shops of DLF are available to  move in which is surrounded by the various residential apartments in the premium location of Gurgaon by DLF India. These </a:t>
            </a:r>
            <a:r>
              <a:rPr lang="en-US" sz="3600" dirty="0" smtClean="0">
                <a:effectLst/>
              </a:rPr>
              <a:t>society shops</a:t>
            </a:r>
            <a:r>
              <a:rPr lang="en-US" sz="3600" dirty="0">
                <a:effectLst/>
              </a:rPr>
              <a:t> </a:t>
            </a:r>
            <a:r>
              <a:rPr lang="en-US" sz="3600" dirty="0" smtClean="0">
                <a:effectLst/>
              </a:rPr>
              <a:t>are very </a:t>
            </a:r>
            <a:r>
              <a:rPr lang="en-US" sz="3600" dirty="0">
                <a:effectLst/>
              </a:rPr>
              <a:t>low </a:t>
            </a:r>
            <a:r>
              <a:rPr lang="en-US" sz="3600" dirty="0" smtClean="0">
                <a:effectLst/>
              </a:rPr>
              <a:t>maintenance</a:t>
            </a:r>
            <a:r>
              <a:rPr lang="en-US" sz="3600" dirty="0">
                <a:effectLst/>
              </a:rPr>
              <a:t>,</a:t>
            </a:r>
            <a:r>
              <a:rPr lang="en-US" sz="3600" dirty="0" smtClean="0">
                <a:effectLst/>
              </a:rPr>
              <a:t> </a:t>
            </a:r>
            <a:r>
              <a:rPr lang="en-US" sz="3600" dirty="0">
                <a:effectLst/>
              </a:rPr>
              <a:t>single </a:t>
            </a:r>
            <a:r>
              <a:rPr lang="en-US" sz="3600" dirty="0" smtClean="0">
                <a:effectLst/>
              </a:rPr>
              <a:t>&amp; double stories</a:t>
            </a:r>
            <a:r>
              <a:rPr lang="en-US" sz="3600" dirty="0">
                <a:effectLst/>
              </a:rPr>
              <a:t> </a:t>
            </a:r>
            <a:r>
              <a:rPr lang="en-US" sz="3600" dirty="0" smtClean="0">
                <a:effectLst/>
              </a:rPr>
              <a:t>shops.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3246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Call @ 91 98541-98541 </a:t>
            </a:r>
            <a:endParaRPr lang="en-US" dirty="0"/>
          </a:p>
        </p:txBody>
      </p:sp>
      <p:pic>
        <p:nvPicPr>
          <p:cNvPr id="6" name="Picture 2" descr="E:\sapient\dlf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04800"/>
            <a:ext cx="2266950" cy="808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567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85800"/>
            <a:ext cx="7543800" cy="914400"/>
          </a:xfrm>
        </p:spPr>
        <p:txBody>
          <a:bodyPr/>
          <a:lstStyle/>
          <a:p>
            <a:r>
              <a:rPr lang="en-US" dirty="0" smtClean="0"/>
              <a:t>Leased To Prominent Brands</a:t>
            </a:r>
            <a:endParaRPr lang="en-US" dirty="0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" y="1676400"/>
            <a:ext cx="9131808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246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Call @ 91 98541-98541 </a:t>
            </a:r>
            <a:endParaRPr lang="en-US" dirty="0"/>
          </a:p>
        </p:txBody>
      </p:sp>
      <p:pic>
        <p:nvPicPr>
          <p:cNvPr id="6" name="Picture 2" descr="E:\sapient\dlf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04800"/>
            <a:ext cx="2266950" cy="808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144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0"/>
            <a:ext cx="8763000" cy="914400"/>
          </a:xfrm>
        </p:spPr>
        <p:txBody>
          <a:bodyPr/>
          <a:lstStyle/>
          <a:p>
            <a:pPr marL="18288" indent="0"/>
            <a:r>
              <a:rPr lang="en-US" sz="4400" dirty="0"/>
              <a:t>Commercial Shops in 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000" dirty="0" smtClean="0"/>
              <a:t>Various </a:t>
            </a:r>
            <a:r>
              <a:rPr lang="en-US" sz="4000" dirty="0"/>
              <a:t>Residential Projects of DLF</a:t>
            </a:r>
            <a:endParaRPr lang="en-US" sz="4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609600" y="2286000"/>
            <a:ext cx="8001000" cy="472757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600" b="1" dirty="0" smtClean="0"/>
              <a:t>  DLF THE ULTIMA</a:t>
            </a:r>
          </a:p>
          <a:p>
            <a:pPr>
              <a:buFont typeface="Wingdings" pitchFamily="2" charset="2"/>
              <a:buChar char="Ø"/>
            </a:pPr>
            <a:r>
              <a:rPr lang="en-US" sz="3600" b="1" dirty="0" smtClean="0"/>
              <a:t>  DLF SKY COURT</a:t>
            </a:r>
          </a:p>
          <a:p>
            <a:pPr>
              <a:buFont typeface="Wingdings" pitchFamily="2" charset="2"/>
              <a:buChar char="Ø"/>
            </a:pPr>
            <a:r>
              <a:rPr lang="en-US" sz="3600" b="1" dirty="0" smtClean="0"/>
              <a:t>  DLF PRIMUS</a:t>
            </a:r>
          </a:p>
          <a:p>
            <a:pPr>
              <a:buFont typeface="Wingdings" pitchFamily="2" charset="2"/>
              <a:buChar char="Ø"/>
            </a:pPr>
            <a:r>
              <a:rPr lang="en-US" sz="3600" b="1" dirty="0" smtClean="0"/>
              <a:t>  DLF NEW TOWN HEIGHTS</a:t>
            </a: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3246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Call @ 91 98541-98541 </a:t>
            </a:r>
            <a:endParaRPr lang="en-US" dirty="0"/>
          </a:p>
        </p:txBody>
      </p:sp>
      <p:pic>
        <p:nvPicPr>
          <p:cNvPr id="6" name="Picture 2" descr="E:\sapient\dlf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04800"/>
            <a:ext cx="2266950" cy="808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3864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990600"/>
            <a:ext cx="8229600" cy="4572000"/>
          </a:xfrm>
        </p:spPr>
        <p:txBody>
          <a:bodyPr>
            <a:noAutofit/>
          </a:bodyPr>
          <a:lstStyle/>
          <a:p>
            <a:pPr marL="18288" indent="0">
              <a:buNone/>
            </a:pPr>
            <a:r>
              <a:rPr lang="en-US" sz="5400" dirty="0" smtClean="0"/>
              <a:t>Sizes</a:t>
            </a:r>
            <a:r>
              <a:rPr lang="en-US" sz="5400" b="1" dirty="0" smtClean="0"/>
              <a:t> :- 96 to 1148 </a:t>
            </a:r>
            <a:r>
              <a:rPr lang="en-US" sz="5400" b="1" dirty="0" err="1" smtClean="0"/>
              <a:t>Sq.ft</a:t>
            </a:r>
            <a:r>
              <a:rPr lang="en-US" sz="5400" b="1" dirty="0" smtClean="0"/>
              <a:t>.</a:t>
            </a:r>
          </a:p>
          <a:p>
            <a:pPr marL="18288" indent="0">
              <a:buNone/>
            </a:pPr>
            <a:r>
              <a:rPr lang="en-US" sz="5400" dirty="0" smtClean="0"/>
              <a:t>Payment Plan</a:t>
            </a:r>
            <a:r>
              <a:rPr lang="en-US" sz="5400" b="1" dirty="0" smtClean="0"/>
              <a:t>:- 25: 75</a:t>
            </a:r>
          </a:p>
          <a:p>
            <a:pPr marL="18288" indent="0">
              <a:buNone/>
            </a:pPr>
            <a:r>
              <a:rPr lang="en-US" sz="5400" dirty="0" smtClean="0"/>
              <a:t>Price</a:t>
            </a:r>
            <a:r>
              <a:rPr lang="en-US" sz="5400" b="1" dirty="0" smtClean="0"/>
              <a:t> :- 27 </a:t>
            </a:r>
            <a:r>
              <a:rPr lang="en-US" sz="5400" b="1" dirty="0" err="1" smtClean="0"/>
              <a:t>Lacs</a:t>
            </a:r>
            <a:r>
              <a:rPr lang="en-US" sz="5400" b="1" dirty="0" smtClean="0"/>
              <a:t> Onwards</a:t>
            </a:r>
            <a:endParaRPr lang="en-US" sz="5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3246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Call @ 91 98541-98541 </a:t>
            </a:r>
            <a:endParaRPr lang="en-US" dirty="0"/>
          </a:p>
        </p:txBody>
      </p:sp>
      <p:pic>
        <p:nvPicPr>
          <p:cNvPr id="7" name="Picture 2" descr="E:\sapient\dlf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04800"/>
            <a:ext cx="2266950" cy="808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603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590800"/>
            <a:ext cx="7772400" cy="370636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4000" dirty="0" smtClean="0"/>
              <a:t>Sector 81, Gurgaon</a:t>
            </a:r>
          </a:p>
          <a:p>
            <a:pPr>
              <a:buFont typeface="Wingdings" pitchFamily="2" charset="2"/>
              <a:buChar char="Ø"/>
            </a:pPr>
            <a:r>
              <a:rPr lang="en-US" sz="4000" dirty="0" smtClean="0"/>
              <a:t>Sector 86, Gurgaon</a:t>
            </a:r>
          </a:p>
          <a:p>
            <a:pPr>
              <a:buFont typeface="Wingdings" pitchFamily="2" charset="2"/>
              <a:buChar char="Ø"/>
            </a:pPr>
            <a:r>
              <a:rPr lang="en-US" sz="4000" dirty="0" smtClean="0"/>
              <a:t>Sector 90, Gurgaon</a:t>
            </a:r>
          </a:p>
          <a:p>
            <a:pPr>
              <a:buFont typeface="Wingdings" pitchFamily="2" charset="2"/>
              <a:buChar char="Ø"/>
            </a:pPr>
            <a:r>
              <a:rPr lang="en-US" sz="4000" dirty="0" smtClean="0"/>
              <a:t>Sector 91, Gurgaon</a:t>
            </a: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457200"/>
            <a:ext cx="8458200" cy="1752600"/>
          </a:xfrm>
        </p:spPr>
        <p:txBody>
          <a:bodyPr/>
          <a:lstStyle/>
          <a:p>
            <a:r>
              <a:rPr lang="en-US" dirty="0" smtClean="0"/>
              <a:t>Location of Society</a:t>
            </a:r>
            <a:br>
              <a:rPr lang="en-US" dirty="0" smtClean="0"/>
            </a:br>
            <a:r>
              <a:rPr lang="en-US" dirty="0" smtClean="0"/>
              <a:t>Shops Held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24600" y="640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Call @ 91 98541-98541 </a:t>
            </a:r>
            <a:endParaRPr lang="en-US" dirty="0"/>
          </a:p>
        </p:txBody>
      </p:sp>
      <p:pic>
        <p:nvPicPr>
          <p:cNvPr id="5" name="Picture 2" descr="E:\sapient\dlf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04800"/>
            <a:ext cx="2266950" cy="808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18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28700" y="862584"/>
            <a:ext cx="7543800" cy="3657600"/>
          </a:xfrm>
        </p:spPr>
        <p:txBody>
          <a:bodyPr/>
          <a:lstStyle/>
          <a:p>
            <a:pPr algn="ctr"/>
            <a:r>
              <a:rPr lang="en-US" sz="8000" dirty="0" smtClean="0"/>
              <a:t>Call @ </a:t>
            </a:r>
            <a:br>
              <a:rPr lang="en-US" sz="8000" dirty="0" smtClean="0"/>
            </a:br>
            <a:r>
              <a:rPr lang="en-US" sz="8000" dirty="0" smtClean="0"/>
              <a:t>91 98541-98541 </a:t>
            </a:r>
            <a:endParaRPr lang="en-US" sz="8000" dirty="0"/>
          </a:p>
        </p:txBody>
      </p:sp>
      <p:sp>
        <p:nvSpPr>
          <p:cNvPr id="4" name="TextBox 3"/>
          <p:cNvSpPr txBox="1"/>
          <p:nvPr/>
        </p:nvSpPr>
        <p:spPr>
          <a:xfrm>
            <a:off x="1219200" y="838200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 Know More Details, Feel Free to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83396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13800" dirty="0" smtClean="0"/>
              <a:t>THANKYOU</a:t>
            </a:r>
            <a:endParaRPr lang="en-US" sz="13800" dirty="0"/>
          </a:p>
        </p:txBody>
      </p:sp>
    </p:spTree>
    <p:extLst>
      <p:ext uri="{BB962C8B-B14F-4D97-AF65-F5344CB8AC3E}">
        <p14:creationId xmlns:p14="http://schemas.microsoft.com/office/powerpoint/2010/main" val="20007109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102</TotalTime>
  <Words>129</Words>
  <Application>Microsoft Office PowerPoint</Application>
  <PresentationFormat>On-screen Show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Elemental</vt:lpstr>
      <vt:lpstr>DLF  SOCIETY SHOPS, GURGAON</vt:lpstr>
      <vt:lpstr>PowerPoint Presentation</vt:lpstr>
      <vt:lpstr>OVERVIEW</vt:lpstr>
      <vt:lpstr>Leased To Prominent Brands</vt:lpstr>
      <vt:lpstr>Commercial Shops in  Various Residential Projects of DLF</vt:lpstr>
      <vt:lpstr>PowerPoint Presentation</vt:lpstr>
      <vt:lpstr>Location of Society Shops Held</vt:lpstr>
      <vt:lpstr>Call @  91 98541-98541 </vt:lpstr>
      <vt:lpstr>THANKYOU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lenovo</cp:lastModifiedBy>
  <cp:revision>9</cp:revision>
  <dcterms:created xsi:type="dcterms:W3CDTF">2020-06-13T17:49:15Z</dcterms:created>
  <dcterms:modified xsi:type="dcterms:W3CDTF">2020-06-15T00:14:46Z</dcterms:modified>
</cp:coreProperties>
</file>